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CBC319-2376-DD94-2641-1C190DF60F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501E464-CA73-579B-202C-52CAAE534F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A2936D4-997F-247F-3414-70B09589D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528B7-F1E7-4043-8E6D-DE61D2EF52F6}" type="datetimeFigureOut">
              <a:rPr lang="tr-TR" smtClean="0"/>
              <a:t>26.08.2026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ACA9940-95B2-A24E-AE2D-A5880DF5F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A366E1D-4752-1EBF-C81E-56E0A58C5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29A5-3A57-4A17-8198-A01845B65B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5584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5038E6-684E-E590-8785-A03098BC7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65F6D12-222A-AE15-8677-056235CCF8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4D19A32-16A4-F978-D42F-F028CB203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528B7-F1E7-4043-8E6D-DE61D2EF52F6}" type="datetimeFigureOut">
              <a:rPr lang="tr-TR" smtClean="0"/>
              <a:t>26.08.2026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35132B0-7E78-F349-A978-1A1EA4141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2F83C2-08E6-7A32-C9ED-98ED4124F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29A5-3A57-4A17-8198-A01845B65B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0512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C6A583B-04F5-EDAE-4D3D-066F60C262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099C719-4FA7-4A7E-59F5-BB1ED7469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D49CC87-D8B5-83B1-564D-C62068FCC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528B7-F1E7-4043-8E6D-DE61D2EF52F6}" type="datetimeFigureOut">
              <a:rPr lang="tr-TR" smtClean="0"/>
              <a:t>26.08.2026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458E917-53AB-54F1-8135-8A55C1DEB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69A20-C416-F2C0-5B02-8710C4A77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29A5-3A57-4A17-8198-A01845B65B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661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091A60-068E-48F4-F5B4-1F9EE45B0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1BEC3F-AF31-E000-9D46-482C44C00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01C5D9-34B6-D236-2134-F69E45EC0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528B7-F1E7-4043-8E6D-DE61D2EF52F6}" type="datetimeFigureOut">
              <a:rPr lang="tr-TR" smtClean="0"/>
              <a:t>26.08.2026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AC39A05-8EF4-285E-9217-6F605CFC4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ADCBF41-FCE7-4A14-1947-C8EA30821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29A5-3A57-4A17-8198-A01845B65B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164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850D66-0D8A-4A95-BBF9-B90C4DE1A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0237E5F-432E-2CFE-D093-E0ED76489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845CB07-056D-B52F-CE01-E7B2FD3A4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528B7-F1E7-4043-8E6D-DE61D2EF52F6}" type="datetimeFigureOut">
              <a:rPr lang="tr-TR" smtClean="0"/>
              <a:t>26.08.2026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FA2FF97-0D7D-DA5D-2C14-DACCBF5E3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98BFD29-B3C3-1EA1-3EBC-02215326D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29A5-3A57-4A17-8198-A01845B65B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341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704356-EDE6-4EB2-6FEB-6E1BE7A54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BD6A72-7E84-390E-C941-442BCCD929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88AEE44-F5FE-CE14-EEA0-E25E5CF727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F612BD3-E9A0-5E75-D73E-28906AA85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528B7-F1E7-4043-8E6D-DE61D2EF52F6}" type="datetimeFigureOut">
              <a:rPr lang="tr-TR" smtClean="0"/>
              <a:t>26.08.2026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C370812-BEE6-7F8B-81AA-5A48B16FA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B9814AB-1AA9-BB2F-EDD6-8C533347B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29A5-3A57-4A17-8198-A01845B65B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771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5F29FF-A699-C9D2-99A4-B8EBED830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F67D9A4-792E-A90F-5762-0E008D376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A05D4F6-E32B-DA9C-B923-C724D641E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BA39451-93D4-92E9-329D-DE0F52DADC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0C9D35C-ECC4-1B83-ABDB-F391EDAC86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094866A-EAC1-0B13-FE81-126A0DC20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528B7-F1E7-4043-8E6D-DE61D2EF52F6}" type="datetimeFigureOut">
              <a:rPr lang="tr-TR" smtClean="0"/>
              <a:t>26.08.2026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F19C681-4F42-01F4-D566-77201E2B2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1D39836-BB27-F852-5E2B-0E1C680D2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29A5-3A57-4A17-8198-A01845B65B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4959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6AB231-29AA-DA5D-CDC1-697307FB6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76C97EA-DA9A-05F7-AC3A-1CD79CD87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528B7-F1E7-4043-8E6D-DE61D2EF52F6}" type="datetimeFigureOut">
              <a:rPr lang="tr-TR" smtClean="0"/>
              <a:t>26.08.2026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E5BB4DA-6A69-B584-3E8A-C8AA0B41C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F9911E1-7975-3CC1-526F-FBF5D6466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29A5-3A57-4A17-8198-A01845B65B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330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32B4727-67CE-ADE2-4ACB-FC09D683E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528B7-F1E7-4043-8E6D-DE61D2EF52F6}" type="datetimeFigureOut">
              <a:rPr lang="tr-TR" smtClean="0"/>
              <a:t>26.08.2026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4EE601A-C1EB-E3FE-6736-8C27BE829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A0E8C78-C196-639D-376C-749ACAE52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29A5-3A57-4A17-8198-A01845B65B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204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7B6491-3857-346F-4F5F-86684B6D9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3DE10A-4602-046E-CC53-B0B674050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ED2F87C-58E8-80A9-3B7B-D4D57B219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43A5F84-429D-3ED8-8C1B-A921DA923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528B7-F1E7-4043-8E6D-DE61D2EF52F6}" type="datetimeFigureOut">
              <a:rPr lang="tr-TR" smtClean="0"/>
              <a:t>26.08.2026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98E2D0F-0E97-074F-D6A9-69EF9A6A0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8B11E98-25C4-783D-D32B-B49A32DD8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29A5-3A57-4A17-8198-A01845B65B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069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FC19E7-9E86-DFBA-21B3-BF0D9CD6D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60B2F9A-1F14-91DF-A454-29952ED091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9DB12F4-18C3-2013-4EA8-6965545B0A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E84AA72-7F09-2CC8-FE83-A7745023E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528B7-F1E7-4043-8E6D-DE61D2EF52F6}" type="datetimeFigureOut">
              <a:rPr lang="tr-TR" smtClean="0"/>
              <a:t>26.08.2026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FD40B58-76DD-D90C-1D54-3868F8F41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864DF-6DDD-67D4-D7E2-31B01DDA3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29A5-3A57-4A17-8198-A01845B65B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9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F8636E6-087C-9B11-3B8E-D39D7362A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A20F68F-DCBB-85B4-AB3E-DD4D61D59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FA4A21-90A3-826A-1FA9-DA2B84D4C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528B7-F1E7-4043-8E6D-DE61D2EF52F6}" type="datetimeFigureOut">
              <a:rPr lang="tr-TR" smtClean="0"/>
              <a:t>26.08.2026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B5B8842-41DB-740D-FE7D-32F0EB8090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0C51CB1-6821-90A0-93ED-4BED2B2A0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529A5-3A57-4A17-8198-A01845B65B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147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AEF73C77-E5C5-0948-C0F4-0BB49611FA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37651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C9A22CE5-B015-641C-1A74-E567FEED49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05960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A96C4ECC-8D48-073A-20D6-0827B13CF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45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Geniş ekran</PresentationFormat>
  <Paragraphs>0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Selin Kutlu Erdogan</dc:creator>
  <cp:lastModifiedBy>Selin Kutlu Erdogan</cp:lastModifiedBy>
  <cp:revision>1</cp:revision>
  <dcterms:created xsi:type="dcterms:W3CDTF">2026-08-26T10:28:14Z</dcterms:created>
  <dcterms:modified xsi:type="dcterms:W3CDTF">2026-08-26T10:29:20Z</dcterms:modified>
</cp:coreProperties>
</file>